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797675" cy="99282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AE5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8" autoAdjust="0"/>
    <p:restoredTop sz="90387" autoAdjust="0"/>
  </p:normalViewPr>
  <p:slideViewPr>
    <p:cSldViewPr snapToGrid="0">
      <p:cViewPr>
        <p:scale>
          <a:sx n="100" d="100"/>
          <a:sy n="100" d="100"/>
        </p:scale>
        <p:origin x="-336" y="210"/>
      </p:cViewPr>
      <p:guideLst>
        <p:guide orient="horz"/>
        <p:guide pos="14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3633925" cy="936339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34E03B0B-201B-4794-8CEF-2C2AE14776F6}" type="datetimeFigureOut">
              <a:rPr lang="en-US"/>
              <a:pPr>
                <a:defRPr/>
              </a:pPr>
              <a:t>1/7/2011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FA6F043C-EAFD-43F6-8A7B-8EAB1DA16C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819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8194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8195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Notes Placeholder 1536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8197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Slide Number Placeholder 1536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D44BD94-9284-4630-A035-4B311353A7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A293EA-92C4-4C62-8D68-7EA872698D3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26E521-7EF6-4B48-9EE9-D4FB8E23FA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87373D-299A-4021-A6F7-21DDFF8817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154568-99A6-4587-A556-30BD006D3A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514F33-A2D0-4CF6-A9CC-81D12AFC25B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545BD-8091-483D-9EEF-98EB35FFDE6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2A5D36-C791-4BB8-8FF6-B0C5750F395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070168-4FC9-4F43-8AF5-DDE9147A3ED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F9B523-9C86-4C00-85AF-169CC11774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36F77-224E-4A4A-9DC0-EFD45E303D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FE1AAB-F536-41AF-A2E0-AA4450EF5D0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FE51549-6863-4428-881E-5F6F08FDE0A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1430338" y="2044699"/>
            <a:ext cx="54371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/>
              <a:t>Area</a:t>
            </a:r>
            <a:r>
              <a:rPr lang="en-US" sz="2800" dirty="0"/>
              <a:t> = height × width </a:t>
            </a:r>
          </a:p>
        </p:txBody>
      </p:sp>
      <p:pic>
        <p:nvPicPr>
          <p:cNvPr id="30725" name="Picture 5" descr="\\tamuq-nas1\stu_homes\omar.alaref\desktop\geoFE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6" y="3057524"/>
            <a:ext cx="3533774" cy="32575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225" y="295275"/>
            <a:ext cx="8458200" cy="123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>
          <a:xfrm>
            <a:off x="285750" y="198438"/>
            <a:ext cx="7467600" cy="601662"/>
          </a:xfrm>
        </p:spPr>
        <p:txBody>
          <a:bodyPr>
            <a:normAutofit fontScale="90000"/>
          </a:bodyPr>
          <a:lstStyle/>
          <a:p>
            <a:pPr eaLnBrk="1" hangingPunct="1"/>
            <a:endParaRPr lang="en-US" u="sng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Volume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height × width × depth</a:t>
            </a:r>
          </a:p>
        </p:txBody>
      </p:sp>
      <p:pic>
        <p:nvPicPr>
          <p:cNvPr id="29697" name="Picture 1" descr="\\tamuq-nas1\stu_homes\omar.alaref\desktop\geoFE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2175" y="2514600"/>
            <a:ext cx="4194196" cy="34718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342900" y="714375"/>
            <a:ext cx="3752850" cy="4191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sz="3100" b="1" dirty="0" smtClean="0">
                <a:latin typeface="Arial" pitchFamily="34" charset="0"/>
                <a:cs typeface="Arial" pitchFamily="34" charset="0"/>
              </a:rPr>
              <a:t>Circle</a:t>
            </a:r>
          </a:p>
        </p:txBody>
      </p:sp>
      <p:sp>
        <p:nvSpPr>
          <p:cNvPr id="9219" name="Content Placeholder 4"/>
          <p:cNvSpPr>
            <a:spLocks noGrp="1"/>
          </p:cNvSpPr>
          <p:nvPr>
            <p:ph idx="1"/>
          </p:nvPr>
        </p:nvSpPr>
        <p:spPr>
          <a:xfrm>
            <a:off x="428625" y="1781175"/>
            <a:ext cx="8229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Perimeter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  = 2 × × r </a:t>
            </a:r>
          </a:p>
          <a:p>
            <a:pPr eaLnBrk="1" hangingPunct="1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Area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× r² </a:t>
            </a:r>
          </a:p>
          <a:p>
            <a:pPr eaLnBrk="1" hangingPunct="1"/>
            <a:r>
              <a:rPr lang="en-US" sz="2400" dirty="0" smtClean="0">
                <a:latin typeface="Arial" pitchFamily="34" charset="0"/>
                <a:cs typeface="Arial" pitchFamily="34" charset="0"/>
              </a:rPr>
              <a:t>Volume ?</a:t>
            </a:r>
          </a:p>
        </p:txBody>
      </p:sp>
      <p:pic>
        <p:nvPicPr>
          <p:cNvPr id="28673" name="Picture 1" descr="\\tamuq-nas1\stu_homes\omar.alaref\desktop\geoFE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8625" y="2619375"/>
            <a:ext cx="3457575" cy="34575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5154613"/>
          </a:xfrm>
        </p:spPr>
        <p:txBody>
          <a:bodyPr/>
          <a:lstStyle/>
          <a:p>
            <a:pPr eaLnBrk="1" hangingPunct="1"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Cylinder</a:t>
            </a:r>
          </a:p>
          <a:p>
            <a:pPr eaLnBrk="1" hangingPunct="1"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Volume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[Area of circle] × Height </a:t>
            </a:r>
            <a:r>
              <a:rPr lang="en-US" dirty="0" smtClean="0"/>
              <a:t> </a:t>
            </a:r>
          </a:p>
        </p:txBody>
      </p:sp>
      <p:pic>
        <p:nvPicPr>
          <p:cNvPr id="27649" name="Picture 1" descr="\\tamuq-nas1\stu_homes\omar.alaref\desktop\geoFE1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0863" y="2314575"/>
            <a:ext cx="3529012" cy="4295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601662"/>
          </a:xfrm>
        </p:spPr>
        <p:txBody>
          <a:bodyPr>
            <a:normAutofit fontScale="90000"/>
          </a:bodyPr>
          <a:lstStyle/>
          <a:p>
            <a:pPr eaLnBrk="1" hangingPunct="1"/>
            <a:endParaRPr lang="en-US" u="sng" dirty="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38150" y="1095376"/>
            <a:ext cx="8229600" cy="5153024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Triangle</a:t>
            </a:r>
          </a:p>
          <a:p>
            <a:pPr eaLnBrk="1" hangingPunct="1"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Perimeter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a + b + c</a:t>
            </a:r>
          </a:p>
          <a:p>
            <a:pPr eaLnBrk="1" hangingPunct="1"/>
            <a:endParaRPr lang="en-US" sz="18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US" sz="18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None/>
            </a:pPr>
            <a:endParaRPr lang="en-US" sz="18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Area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½ Base × Height </a:t>
            </a:r>
          </a:p>
        </p:txBody>
      </p:sp>
      <p:pic>
        <p:nvPicPr>
          <p:cNvPr id="59394" name="Picture 2" descr="\\tamuq-nas1\stu_homes\omar.alaref\desktop\geoFE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1563" y="1582738"/>
            <a:ext cx="2138362" cy="21510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3" descr="\\tamuq-nas1\stu_homes\omar.alaref\desktop\geoFE1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4375" y="4256088"/>
            <a:ext cx="2914650" cy="20891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714375"/>
          </a:xfrm>
        </p:spPr>
        <p:txBody>
          <a:bodyPr>
            <a:normAutofit fontScale="90000"/>
          </a:bodyPr>
          <a:lstStyle/>
          <a:p>
            <a:pPr eaLnBrk="1" hangingPunct="1"/>
            <a:endParaRPr lang="en-US" u="sng" dirty="0" smtClean="0"/>
          </a:p>
        </p:txBody>
      </p:sp>
      <p:pic>
        <p:nvPicPr>
          <p:cNvPr id="12291" name="Picture 2" descr="\\tamuq-nas1\stu_homes\omar.alaref\desktop\geoFE2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9925" y="1914525"/>
            <a:ext cx="3162300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25" y="4960327"/>
            <a:ext cx="4181475" cy="959461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61950" y="923925"/>
            <a:ext cx="26574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Slope of a line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2178</TotalTime>
  <Words>41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 Circle</vt:lpstr>
      <vt:lpstr>Slide 4</vt:lpstr>
      <vt:lpstr>Slide 5</vt:lpstr>
      <vt:lpstr>Slide 6</vt:lpstr>
    </vt:vector>
  </TitlesOfParts>
  <Company>TechSmith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r.eash</dc:creator>
  <cp:lastModifiedBy>USER</cp:lastModifiedBy>
  <cp:revision>163</cp:revision>
  <dcterms:created xsi:type="dcterms:W3CDTF">2006-07-18T19:14:56Z</dcterms:created>
  <dcterms:modified xsi:type="dcterms:W3CDTF">2011-01-07T13:56:48Z</dcterms:modified>
</cp:coreProperties>
</file>